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9" r:id="rId4"/>
    <p:sldId id="260" r:id="rId5"/>
    <p:sldId id="264" r:id="rId6"/>
    <p:sldId id="257" r:id="rId7"/>
    <p:sldId id="258" r:id="rId8"/>
    <p:sldId id="262" r:id="rId9"/>
    <p:sldId id="263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20"/>
    <p:restoredTop sz="94592"/>
  </p:normalViewPr>
  <p:slideViewPr>
    <p:cSldViewPr snapToGrid="0">
      <p:cViewPr varScale="1">
        <p:scale>
          <a:sx n="196" d="100"/>
          <a:sy n="196" d="100"/>
        </p:scale>
        <p:origin x="11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91C13-2ACA-793E-7054-027D3850B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24E1AF-EE7D-9646-10A3-8F0B92721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C256E4-68F3-97F4-17B7-D83D3C2E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ADEBA-49B8-81B5-69EB-B896B5EB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899B53-F7F5-8620-262B-19925F68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417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E9A17-2964-D8F0-0BEF-C07A7A89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4C2BF4-496B-FEF4-C3F2-0D9CA39C8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CD0A4-908B-1DF7-4CE6-E1141944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EDD8D6-ED67-68A1-2639-B924312F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7FFB8E-8603-A059-EBB1-5D85C3316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447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CFCB6D-0AE5-6642-EFCA-082F0D30C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7D0D50-DFB2-17BB-8007-399850EE3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4763F-DBD9-6F1C-7B91-F20415893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7DDC43-6AC9-3737-4415-26FCC32E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A10C6E-B5C8-586E-3BF3-4FC18FB4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786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027DA-E573-42D0-A669-43A38AAB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80CA5-0A28-970F-4920-234AF1D69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9B2EF-3DF9-5FDE-8B13-3A6BB273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191B1-D21F-675C-50C6-33BD9756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B22955-8B11-A0E1-230A-662F4EF8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06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BB7C3-6CE4-C588-690D-D28B40D2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B9402F-B392-CC86-8315-1E30855DA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5476B-7DFE-C47B-EBAE-30FF0595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D0EE5-4AC8-68F4-5989-50F8404F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D0406-088E-EA76-5A65-B339BB01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727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34920-8CD1-2593-7EF7-D2C55784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2DCBE-F21B-CCEF-1734-D86B04987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90713-31FC-CF99-7C60-07DFC68B9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1C5CA7-5FAF-72E1-7AB5-3E1BED8F9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11D7B5-4F99-39D7-51EF-BDE2F39C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E8D2DF-DF8C-2BC7-1C93-3C9D0113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0293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091D-B1F6-98FC-0412-FD47053E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A9724D-6450-6817-5ACD-BAFB65C0A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004276-EF0F-F668-E729-E8FE43713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C5006B-0E7D-1479-7A8A-31164A151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FF0157-0F93-F607-157B-4105422A4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74169F-1FAF-3908-7874-260C7219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D34DC7-D06E-6997-A8C9-4635D13B1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F3C60E-7545-7884-E4EF-83EA7CCC4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3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336F4-0F3B-C65F-7854-8D864C9B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05C923-ED49-8904-E0E9-FDE9FB1B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906E00-8184-59E2-6B62-3631495B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DF06C-539B-1B04-0947-B02BA3DB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89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824A82-3987-2FF2-9EC7-EA0BE7303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E74CDE-9E42-1EE0-2FA3-07C47C8EF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FA1447-2D2B-AB21-F035-4F935BA4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9802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A87B2-B9A6-AEBF-09DB-D17C5D91C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36723-EAB6-2313-B797-24707913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075BE-AF22-8C11-5ACB-2BDE0DF37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C338BC-A016-07E0-9094-8F507EC5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DB1E55-D4D6-E408-A4F8-A2E69D6A3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AA4ED0-7107-826F-1CB6-4F21955AC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98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59D19-CF5A-78D7-6247-96426E08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62996C-7008-406E-6A92-0C753D0C1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6EA74B-2BED-4C2D-8DA1-8593FD409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9C3623-6428-51FC-311D-78E29319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CF19C2-A90F-60DC-C724-981192008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E1764-5ED3-6C1B-DCA7-D3652335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224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0165B7-9CE2-6307-2358-1091B039E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8C514E-5011-ED66-3C64-60FD551D0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60A3A6-61C6-9BA9-7B04-779D79121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8B455-7104-0249-8E55-F7E057E20612}" type="datetimeFigureOut">
              <a:rPr kumimoji="1" lang="ko-Kore-KR" altLang="en-US" smtClean="0"/>
              <a:t>2022. 11. 2.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49A68-25DA-87F2-A3B2-39D0C500E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ECB6B1-1EA0-FF7B-2E33-4781C7CDA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101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66E8B7-BC12-8D81-495B-2877FCF35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41" t="19891" r="18383" b="21455"/>
          <a:stretch/>
        </p:blipFill>
        <p:spPr>
          <a:xfrm>
            <a:off x="4204780" y="1526983"/>
            <a:ext cx="3524758" cy="3201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601DD8-E3BD-44D3-A1EA-B347CC72FF12}"/>
              </a:ext>
            </a:extLst>
          </p:cNvPr>
          <p:cNvSpPr txBox="1"/>
          <p:nvPr/>
        </p:nvSpPr>
        <p:spPr>
          <a:xfrm>
            <a:off x="2933916" y="4674804"/>
            <a:ext cx="6457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KR" panose="020B0500000000000000" pitchFamily="34" charset="-128"/>
                <a:ea typeface="Noto Sans KR" panose="020B0500000000000000" pitchFamily="34" charset="-128"/>
                <a:cs typeface="Charmonman" pitchFamily="2" charset="-34"/>
              </a:rPr>
              <a:t>세 번째 회사 네이버 웹툰에 가기까지</a:t>
            </a:r>
            <a:endParaRPr kumimoji="1" lang="ko-Kore-KR" altLang="en-US" sz="3200" b="1" dirty="0">
              <a:latin typeface="Noto Sans KR" panose="020B0500000000000000" pitchFamily="34" charset="-128"/>
              <a:ea typeface="Noto Sans KR" panose="020B0500000000000000" pitchFamily="34" charset="-128"/>
              <a:cs typeface="Charmonma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5527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단계, 바둑판식이(가) 표시된 사진&#10;&#10;자동 생성된 설명">
            <a:extLst>
              <a:ext uri="{FF2B5EF4-FFF2-40B4-BE49-F238E27FC236}">
                <a16:creationId xmlns:a16="http://schemas.microsoft.com/office/drawing/2014/main" id="{4C26CF55-91BE-4207-7295-684AB2AE8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0" r="17586"/>
          <a:stretch/>
        </p:blipFill>
        <p:spPr>
          <a:xfrm rot="5400000">
            <a:off x="3599793" y="817836"/>
            <a:ext cx="53077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C07D487-3319-A355-D0AC-F8344A8C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40" y="576072"/>
            <a:ext cx="4283869" cy="3133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462A05F-7A93-7CB0-8A45-DCEF4F44C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439" y="3709416"/>
            <a:ext cx="4283869" cy="23897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F6E7788-5C46-9450-176C-999E9905B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158" y="576202"/>
            <a:ext cx="2922178" cy="5522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3050E60-8BDE-9F6C-9A9B-E5035D6F25E0}"/>
              </a:ext>
            </a:extLst>
          </p:cNvPr>
          <p:cNvSpPr/>
          <p:nvPr/>
        </p:nvSpPr>
        <p:spPr>
          <a:xfrm>
            <a:off x="2898843" y="700391"/>
            <a:ext cx="363167" cy="1621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D210A0-0636-DEBD-43E7-C96BB5F832BF}"/>
              </a:ext>
            </a:extLst>
          </p:cNvPr>
          <p:cNvSpPr/>
          <p:nvPr/>
        </p:nvSpPr>
        <p:spPr>
          <a:xfrm>
            <a:off x="4899499" y="1190015"/>
            <a:ext cx="184823" cy="223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2396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939B9453-E22B-5CE3-29AA-D5CC3307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85" y="182880"/>
            <a:ext cx="2515012" cy="64922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306DD87-CE27-479B-83FE-FFFF5C386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255" y="182880"/>
            <a:ext cx="5576384" cy="6492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6604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C0FFDE5-346A-9D9E-0EF8-3ABE8FB89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345057" y="182878"/>
            <a:ext cx="4225109" cy="64922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939B9453-E22B-5CE3-29AA-D5CC3307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85" y="182880"/>
            <a:ext cx="2515012" cy="64922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804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31F132E-E1C3-4F1D-1277-49413A7F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90" y="1428093"/>
            <a:ext cx="7772400" cy="30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1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실외, 하늘, 일몰, 밤이(가) 표시된 사진&#10;&#10;자동 생성된 설명">
            <a:extLst>
              <a:ext uri="{FF2B5EF4-FFF2-40B4-BE49-F238E27FC236}">
                <a16:creationId xmlns:a16="http://schemas.microsoft.com/office/drawing/2014/main" id="{F3FB3F8C-B471-533B-E748-FA59FAFA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544" y="1480740"/>
            <a:ext cx="5005288" cy="3619208"/>
          </a:xfrm>
          <a:prstGeom prst="rect">
            <a:avLst/>
          </a:prstGeom>
        </p:spPr>
      </p:pic>
      <p:pic>
        <p:nvPicPr>
          <p:cNvPr id="9" name="그림 8" descr="텍스트, 실내, 노트북, 컴퓨터이(가) 표시된 사진&#10;&#10;자동 생성된 설명">
            <a:extLst>
              <a:ext uri="{FF2B5EF4-FFF2-40B4-BE49-F238E27FC236}">
                <a16:creationId xmlns:a16="http://schemas.microsoft.com/office/drawing/2014/main" id="{980A7735-9654-8D5E-D7E8-F7C8C83F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94" y="1480740"/>
            <a:ext cx="5229919" cy="361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8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20C265-6383-E394-79CA-68CC72735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597" y="912620"/>
            <a:ext cx="4254042" cy="5189961"/>
          </a:xfrm>
          <a:prstGeom prst="rect">
            <a:avLst/>
          </a:prstGeom>
        </p:spPr>
      </p:pic>
      <p:pic>
        <p:nvPicPr>
          <p:cNvPr id="7" name="그림 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8D0F7A7-7A3E-4C07-10E7-8D25435F5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14" b="1615"/>
          <a:stretch/>
        </p:blipFill>
        <p:spPr>
          <a:xfrm>
            <a:off x="829490" y="2893378"/>
            <a:ext cx="4632319" cy="3209204"/>
          </a:xfrm>
          <a:prstGeom prst="rect">
            <a:avLst/>
          </a:prstGeom>
        </p:spPr>
      </p:pic>
      <p:pic>
        <p:nvPicPr>
          <p:cNvPr id="9" name="그림 8" descr="텍스트, 실내, 액세서리, 케이스이(가) 표시된 사진&#10;&#10;자동 생성된 설명">
            <a:extLst>
              <a:ext uri="{FF2B5EF4-FFF2-40B4-BE49-F238E27FC236}">
                <a16:creationId xmlns:a16="http://schemas.microsoft.com/office/drawing/2014/main" id="{320596BF-B17A-21EE-92F3-E89F9412A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" t="7443"/>
          <a:stretch/>
        </p:blipFill>
        <p:spPr>
          <a:xfrm>
            <a:off x="829490" y="912621"/>
            <a:ext cx="4632319" cy="198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09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FABD1AA-9BC3-9A42-A74E-44213B079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"/>
          <a:stretch/>
        </p:blipFill>
        <p:spPr>
          <a:xfrm>
            <a:off x="3069733" y="1238250"/>
            <a:ext cx="6052534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84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6</Words>
  <Application>Microsoft Macintosh PowerPoint</Application>
  <PresentationFormat>와이드스크린</PresentationFormat>
  <Paragraphs>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 언약</dc:creator>
  <cp:lastModifiedBy>고 언약</cp:lastModifiedBy>
  <cp:revision>18</cp:revision>
  <dcterms:created xsi:type="dcterms:W3CDTF">2022-10-28T02:07:16Z</dcterms:created>
  <dcterms:modified xsi:type="dcterms:W3CDTF">2022-11-02T13:59:21Z</dcterms:modified>
</cp:coreProperties>
</file>